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Hartley" userId="f8e976c6-b787-4a8d-919d-3b88e94f1d4d" providerId="ADAL" clId="{54E967E0-591F-4A00-91EB-E130AB72C0CB}"/>
    <pc:docChg chg="delSld modSld">
      <pc:chgData name="Claire Hartley" userId="f8e976c6-b787-4a8d-919d-3b88e94f1d4d" providerId="ADAL" clId="{54E967E0-591F-4A00-91EB-E130AB72C0CB}" dt="2024-11-15T08:26:18.792" v="6" actId="20577"/>
      <pc:docMkLst>
        <pc:docMk/>
      </pc:docMkLst>
      <pc:sldChg chg="modSp mod">
        <pc:chgData name="Claire Hartley" userId="f8e976c6-b787-4a8d-919d-3b88e94f1d4d" providerId="ADAL" clId="{54E967E0-591F-4A00-91EB-E130AB72C0CB}" dt="2024-11-15T08:26:18.792" v="6" actId="20577"/>
        <pc:sldMkLst>
          <pc:docMk/>
          <pc:sldMk cId="2379504059" sldId="259"/>
        </pc:sldMkLst>
        <pc:spChg chg="mod">
          <ac:chgData name="Claire Hartley" userId="f8e976c6-b787-4a8d-919d-3b88e94f1d4d" providerId="ADAL" clId="{54E967E0-591F-4A00-91EB-E130AB72C0CB}" dt="2024-11-15T08:26:18.792" v="6" actId="20577"/>
          <ac:spMkLst>
            <pc:docMk/>
            <pc:sldMk cId="2379504059" sldId="259"/>
            <ac:spMk id="3" creationId="{6DC30FE1-D985-25D5-9518-34AC4B7321F8}"/>
          </ac:spMkLst>
        </pc:spChg>
      </pc:sldChg>
      <pc:sldChg chg="del">
        <pc:chgData name="Claire Hartley" userId="f8e976c6-b787-4a8d-919d-3b88e94f1d4d" providerId="ADAL" clId="{54E967E0-591F-4A00-91EB-E130AB72C0CB}" dt="2024-11-15T08:26:09.351" v="0" actId="2696"/>
        <pc:sldMkLst>
          <pc:docMk/>
          <pc:sldMk cId="880160185" sldId="260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1749B7-A437-4C92-B66D-11B749FAAF3A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</dgm:pt>
    <dgm:pt modelId="{32F37581-350E-4DB8-8ECC-2E78FBC56100}">
      <dgm:prSet custT="1"/>
      <dgm:spPr/>
      <dgm:t>
        <a:bodyPr/>
        <a:lstStyle/>
        <a:p>
          <a:pPr>
            <a:buNone/>
          </a:pPr>
          <a:r>
            <a:rPr lang="en-GB" sz="1800" b="1" dirty="0">
              <a:solidFill>
                <a:schemeClr val="tx1"/>
              </a:solidFill>
            </a:rPr>
            <a:t>Simone has won 11 Olympic medals.</a:t>
          </a:r>
        </a:p>
        <a:p>
          <a:pPr>
            <a:buNone/>
          </a:pPr>
          <a:r>
            <a:rPr lang="en-GB" sz="1800" b="1" dirty="0">
              <a:solidFill>
                <a:schemeClr val="tx1"/>
              </a:solidFill>
            </a:rPr>
            <a:t>She’s won numerous world championships.</a:t>
          </a:r>
        </a:p>
        <a:p>
          <a:pPr>
            <a:buNone/>
          </a:pPr>
          <a:r>
            <a:rPr lang="en-GB" sz="1800" b="1" dirty="0">
              <a:solidFill>
                <a:schemeClr val="tx1"/>
              </a:solidFill>
            </a:rPr>
            <a:t>She was famous at 13 even though she didn’t qualify for the 2012 London Olympics.</a:t>
          </a:r>
        </a:p>
        <a:p>
          <a:pPr>
            <a:buNone/>
          </a:pPr>
          <a:r>
            <a:rPr lang="en-GB" sz="1800" b="1" dirty="0">
              <a:solidFill>
                <a:schemeClr val="tx1"/>
              </a:solidFill>
            </a:rPr>
            <a:t>She had 2 gold medals at the age of 16</a:t>
          </a:r>
        </a:p>
        <a:p>
          <a:pPr>
            <a:buNone/>
          </a:pPr>
          <a:endParaRPr lang="en-GB" sz="1200" dirty="0"/>
        </a:p>
      </dgm:t>
    </dgm:pt>
    <dgm:pt modelId="{556FF94E-84B5-4E25-B15C-A31351CF9EB5}" type="parTrans" cxnId="{E362EC07-61A8-4513-A67C-597226D07416}">
      <dgm:prSet/>
      <dgm:spPr/>
      <dgm:t>
        <a:bodyPr/>
        <a:lstStyle/>
        <a:p>
          <a:endParaRPr lang="en-GB"/>
        </a:p>
      </dgm:t>
    </dgm:pt>
    <dgm:pt modelId="{5E9510A2-6718-43EB-93F9-993949F86C99}" type="sibTrans" cxnId="{E362EC07-61A8-4513-A67C-597226D07416}">
      <dgm:prSet/>
      <dgm:spPr/>
      <dgm:t>
        <a:bodyPr/>
        <a:lstStyle/>
        <a:p>
          <a:endParaRPr lang="en-GB"/>
        </a:p>
      </dgm:t>
    </dgm:pt>
    <dgm:pt modelId="{323BB07F-420E-4428-B08A-CD0340A76A91}">
      <dgm:prSet phldrT="[Text]" phldr="1"/>
      <dgm:spPr/>
      <dgm:t>
        <a:bodyPr/>
        <a:lstStyle/>
        <a:p>
          <a:endParaRPr lang="en-GB"/>
        </a:p>
      </dgm:t>
    </dgm:pt>
    <dgm:pt modelId="{9F40079B-32A4-4950-BE89-D4FBC49CDEAF}" type="parTrans" cxnId="{47D8C138-2C32-46C9-9B91-59636F89955B}">
      <dgm:prSet/>
      <dgm:spPr/>
      <dgm:t>
        <a:bodyPr/>
        <a:lstStyle/>
        <a:p>
          <a:endParaRPr lang="en-GB"/>
        </a:p>
      </dgm:t>
    </dgm:pt>
    <dgm:pt modelId="{4985EAF4-CD11-479A-8887-B65F6A5E79DC}" type="sibTrans" cxnId="{47D8C138-2C32-46C9-9B91-59636F89955B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Simone Biles | Euclid Public Library">
            <a:extLst>
              <a:ext uri="{FF2B5EF4-FFF2-40B4-BE49-F238E27FC236}">
                <a16:creationId xmlns:a16="http://schemas.microsoft.com/office/drawing/2014/main" id="{152D9983-B5EA-3E3C-3CFE-3418C0938394}"/>
              </a:ext>
            </a:extLst>
          </dgm14:cNvPr>
        </a:ext>
      </dgm:extLst>
    </dgm:pt>
    <dgm:pt modelId="{1E3979D5-987C-4D23-B559-FB79AC016295}" type="pres">
      <dgm:prSet presAssocID="{AC1749B7-A437-4C92-B66D-11B749FAAF3A}" presName="Name0" presStyleCnt="0">
        <dgm:presLayoutVars>
          <dgm:chMax val="7"/>
          <dgm:chPref val="7"/>
          <dgm:dir/>
        </dgm:presLayoutVars>
      </dgm:prSet>
      <dgm:spPr/>
    </dgm:pt>
    <dgm:pt modelId="{74DE454A-E469-483C-817C-0D406B8364C7}" type="pres">
      <dgm:prSet presAssocID="{AC1749B7-A437-4C92-B66D-11B749FAAF3A}" presName="Name1" presStyleCnt="0"/>
      <dgm:spPr/>
    </dgm:pt>
    <dgm:pt modelId="{03929CFC-0153-4BEA-9757-5CA0A5333600}" type="pres">
      <dgm:prSet presAssocID="{5E9510A2-6718-43EB-93F9-993949F86C99}" presName="picture_1" presStyleCnt="0"/>
      <dgm:spPr/>
    </dgm:pt>
    <dgm:pt modelId="{B354D3DB-1D48-4010-8022-2E0E38DAF83C}" type="pres">
      <dgm:prSet presAssocID="{5E9510A2-6718-43EB-93F9-993949F86C99}" presName="pictureRepeatNode" presStyleLbl="alignImgPlace1" presStyleIdx="0" presStyleCnt="2"/>
      <dgm:spPr/>
    </dgm:pt>
    <dgm:pt modelId="{F4CD0EE7-0A88-4BA2-9B94-4818A100EEA6}" type="pres">
      <dgm:prSet presAssocID="{32F37581-350E-4DB8-8ECC-2E78FBC56100}" presName="text_1" presStyleLbl="node1" presStyleIdx="0" presStyleCnt="0">
        <dgm:presLayoutVars>
          <dgm:bulletEnabled val="1"/>
        </dgm:presLayoutVars>
      </dgm:prSet>
      <dgm:spPr/>
    </dgm:pt>
    <dgm:pt modelId="{84B4AC69-E9D8-4A2E-B415-9A094B51AB3A}" type="pres">
      <dgm:prSet presAssocID="{4985EAF4-CD11-479A-8887-B65F6A5E79DC}" presName="picture_2" presStyleCnt="0"/>
      <dgm:spPr/>
    </dgm:pt>
    <dgm:pt modelId="{766F0EAE-FBDD-46D0-9000-FE80509C2AD6}" type="pres">
      <dgm:prSet presAssocID="{4985EAF4-CD11-479A-8887-B65F6A5E79DC}" presName="pictureRepeatNode" presStyleLbl="alignImgPlace1" presStyleIdx="1" presStyleCnt="2"/>
      <dgm:spPr/>
    </dgm:pt>
    <dgm:pt modelId="{4A1B287E-2FEF-4B8E-B64F-CA2342EFC81D}" type="pres">
      <dgm:prSet presAssocID="{323BB07F-420E-4428-B08A-CD0340A76A91}" presName="line_2" presStyleLbl="parChTrans1D1" presStyleIdx="0" presStyleCnt="1"/>
      <dgm:spPr/>
    </dgm:pt>
    <dgm:pt modelId="{C77E1E7E-9CB7-4E31-9E04-0EDFAC201702}" type="pres">
      <dgm:prSet presAssocID="{323BB07F-420E-4428-B08A-CD0340A76A91}" presName="textparent_2" presStyleLbl="node1" presStyleIdx="0" presStyleCnt="0"/>
      <dgm:spPr/>
    </dgm:pt>
    <dgm:pt modelId="{56B564C0-B691-40E2-8911-F70558E33C55}" type="pres">
      <dgm:prSet presAssocID="{323BB07F-420E-4428-B08A-CD0340A76A91}" presName="text_2" presStyleLbl="revTx" presStyleIdx="0" presStyleCnt="1">
        <dgm:presLayoutVars>
          <dgm:bulletEnabled val="1"/>
        </dgm:presLayoutVars>
      </dgm:prSet>
      <dgm:spPr/>
    </dgm:pt>
  </dgm:ptLst>
  <dgm:cxnLst>
    <dgm:cxn modelId="{E362EC07-61A8-4513-A67C-597226D07416}" srcId="{AC1749B7-A437-4C92-B66D-11B749FAAF3A}" destId="{32F37581-350E-4DB8-8ECC-2E78FBC56100}" srcOrd="0" destOrd="0" parTransId="{556FF94E-84B5-4E25-B15C-A31351CF9EB5}" sibTransId="{5E9510A2-6718-43EB-93F9-993949F86C99}"/>
    <dgm:cxn modelId="{1FEAB921-B886-4CFD-AC53-44039799F956}" type="presOf" srcId="{AC1749B7-A437-4C92-B66D-11B749FAAF3A}" destId="{1E3979D5-987C-4D23-B559-FB79AC016295}" srcOrd="0" destOrd="0" presId="urn:microsoft.com/office/officeart/2008/layout/CircularPictureCallout"/>
    <dgm:cxn modelId="{47D8C138-2C32-46C9-9B91-59636F89955B}" srcId="{AC1749B7-A437-4C92-B66D-11B749FAAF3A}" destId="{323BB07F-420E-4428-B08A-CD0340A76A91}" srcOrd="1" destOrd="0" parTransId="{9F40079B-32A4-4950-BE89-D4FBC49CDEAF}" sibTransId="{4985EAF4-CD11-479A-8887-B65F6A5E79DC}"/>
    <dgm:cxn modelId="{BDB4BC59-328F-49EA-8A39-C23005299100}" type="presOf" srcId="{323BB07F-420E-4428-B08A-CD0340A76A91}" destId="{56B564C0-B691-40E2-8911-F70558E33C55}" srcOrd="0" destOrd="0" presId="urn:microsoft.com/office/officeart/2008/layout/CircularPictureCallout"/>
    <dgm:cxn modelId="{6F98D687-F592-424A-82BB-CDC870D1DE3A}" type="presOf" srcId="{5E9510A2-6718-43EB-93F9-993949F86C99}" destId="{B354D3DB-1D48-4010-8022-2E0E38DAF83C}" srcOrd="0" destOrd="0" presId="urn:microsoft.com/office/officeart/2008/layout/CircularPictureCallout"/>
    <dgm:cxn modelId="{B8BBAEAE-EB68-4957-B429-2905BAFD4850}" type="presOf" srcId="{32F37581-350E-4DB8-8ECC-2E78FBC56100}" destId="{F4CD0EE7-0A88-4BA2-9B94-4818A100EEA6}" srcOrd="0" destOrd="0" presId="urn:microsoft.com/office/officeart/2008/layout/CircularPictureCallout"/>
    <dgm:cxn modelId="{B41DB6D0-2589-48DA-9312-DCF2A883CFCD}" type="presOf" srcId="{4985EAF4-CD11-479A-8887-B65F6A5E79DC}" destId="{766F0EAE-FBDD-46D0-9000-FE80509C2AD6}" srcOrd="0" destOrd="0" presId="urn:microsoft.com/office/officeart/2008/layout/CircularPictureCallout"/>
    <dgm:cxn modelId="{A3FC83B3-977D-4042-864A-3AAF2615AACC}" type="presParOf" srcId="{1E3979D5-987C-4D23-B559-FB79AC016295}" destId="{74DE454A-E469-483C-817C-0D406B8364C7}" srcOrd="0" destOrd="0" presId="urn:microsoft.com/office/officeart/2008/layout/CircularPictureCallout"/>
    <dgm:cxn modelId="{342B1516-F450-4DB2-ADBD-28016384687B}" type="presParOf" srcId="{74DE454A-E469-483C-817C-0D406B8364C7}" destId="{03929CFC-0153-4BEA-9757-5CA0A5333600}" srcOrd="0" destOrd="0" presId="urn:microsoft.com/office/officeart/2008/layout/CircularPictureCallout"/>
    <dgm:cxn modelId="{374D5FFE-9C9A-4413-A5BA-BAF338FC4B4F}" type="presParOf" srcId="{03929CFC-0153-4BEA-9757-5CA0A5333600}" destId="{B354D3DB-1D48-4010-8022-2E0E38DAF83C}" srcOrd="0" destOrd="0" presId="urn:microsoft.com/office/officeart/2008/layout/CircularPictureCallout"/>
    <dgm:cxn modelId="{6322BB9D-A9D3-4CCD-B776-9B30EEEB3DEB}" type="presParOf" srcId="{74DE454A-E469-483C-817C-0D406B8364C7}" destId="{F4CD0EE7-0A88-4BA2-9B94-4818A100EEA6}" srcOrd="1" destOrd="0" presId="urn:microsoft.com/office/officeart/2008/layout/CircularPictureCallout"/>
    <dgm:cxn modelId="{843EFE7B-E37E-4E30-8E3B-F037B1AF382D}" type="presParOf" srcId="{74DE454A-E469-483C-817C-0D406B8364C7}" destId="{84B4AC69-E9D8-4A2E-B415-9A094B51AB3A}" srcOrd="2" destOrd="0" presId="urn:microsoft.com/office/officeart/2008/layout/CircularPictureCallout"/>
    <dgm:cxn modelId="{CCB4A18C-5815-43B1-8F2F-D18E8060BBD6}" type="presParOf" srcId="{84B4AC69-E9D8-4A2E-B415-9A094B51AB3A}" destId="{766F0EAE-FBDD-46D0-9000-FE80509C2AD6}" srcOrd="0" destOrd="0" presId="urn:microsoft.com/office/officeart/2008/layout/CircularPictureCallout"/>
    <dgm:cxn modelId="{B4A7FF76-4C30-4C1A-AF8A-60D9D084FDEB}" type="presParOf" srcId="{74DE454A-E469-483C-817C-0D406B8364C7}" destId="{4A1B287E-2FEF-4B8E-B64F-CA2342EFC81D}" srcOrd="3" destOrd="0" presId="urn:microsoft.com/office/officeart/2008/layout/CircularPictureCallout"/>
    <dgm:cxn modelId="{FEB381EB-F2CD-40D2-BB53-FE1308B3CB05}" type="presParOf" srcId="{74DE454A-E469-483C-817C-0D406B8364C7}" destId="{C77E1E7E-9CB7-4E31-9E04-0EDFAC201702}" srcOrd="4" destOrd="0" presId="urn:microsoft.com/office/officeart/2008/layout/CircularPictureCallout"/>
    <dgm:cxn modelId="{5E079DA3-6448-4D9B-9F51-7D8B5A652AC8}" type="presParOf" srcId="{C77E1E7E-9CB7-4E31-9E04-0EDFAC201702}" destId="{56B564C0-B691-40E2-8911-F70558E33C55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1B287E-2FEF-4B8E-B64F-CA2342EFC81D}">
      <dsp:nvSpPr>
        <dsp:cNvPr id="0" name=""/>
        <dsp:cNvSpPr/>
      </dsp:nvSpPr>
      <dsp:spPr>
        <a:xfrm>
          <a:off x="3559334" y="2175669"/>
          <a:ext cx="4177284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54D3DB-1D48-4010-8022-2E0E38DAF83C}">
      <dsp:nvSpPr>
        <dsp:cNvPr id="0" name=""/>
        <dsp:cNvSpPr/>
      </dsp:nvSpPr>
      <dsp:spPr>
        <a:xfrm>
          <a:off x="1383665" y="0"/>
          <a:ext cx="4351338" cy="435133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CD0EE7-0A88-4BA2-9B94-4818A100EEA6}">
      <dsp:nvSpPr>
        <dsp:cNvPr id="0" name=""/>
        <dsp:cNvSpPr/>
      </dsp:nvSpPr>
      <dsp:spPr>
        <a:xfrm>
          <a:off x="2166906" y="2310560"/>
          <a:ext cx="2784856" cy="143594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Simone has won 11 Olympic medals.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She’s won numerous world championships.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She was famous at 13 even though she didn’t qualify for the 2012 London Olympics.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She had 2 gold medals at the age of 16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/>
        </a:p>
      </dsp:txBody>
      <dsp:txXfrm>
        <a:off x="2166906" y="2310560"/>
        <a:ext cx="2784856" cy="1435941"/>
      </dsp:txXfrm>
    </dsp:sp>
    <dsp:sp modelId="{766F0EAE-FBDD-46D0-9000-FE80509C2AD6}">
      <dsp:nvSpPr>
        <dsp:cNvPr id="0" name=""/>
        <dsp:cNvSpPr/>
      </dsp:nvSpPr>
      <dsp:spPr>
        <a:xfrm>
          <a:off x="6648784" y="1087834"/>
          <a:ext cx="2175669" cy="217566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B564C0-B691-40E2-8911-F70558E33C55}">
      <dsp:nvSpPr>
        <dsp:cNvPr id="0" name=""/>
        <dsp:cNvSpPr/>
      </dsp:nvSpPr>
      <dsp:spPr>
        <a:xfrm>
          <a:off x="8824453" y="1087834"/>
          <a:ext cx="307481" cy="217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3048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kern="1200"/>
        </a:p>
      </dsp:txBody>
      <dsp:txXfrm>
        <a:off x="8824453" y="1087834"/>
        <a:ext cx="307481" cy="2175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350C0-D3DB-952E-C0A5-733FEFD131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5A3C5E-FD43-F293-E8C1-21D6F4037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DDC6B-FD1A-DBC0-7026-51E562519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73F-32A4-4287-9166-D7790A7ABDCD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B7A74-97B8-B63D-764D-F4E690F6D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E74D9-004B-50C6-FD1A-88033B639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93B52-06B7-409A-A8E2-5C86B325F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190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CEEA2-2820-8982-FBB3-02BABBB3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24C586-B816-86C4-8A38-985BF3E65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D2F76-0D2A-17F4-5360-E82CB4426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73F-32A4-4287-9166-D7790A7ABDCD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096DD-E92C-ACEB-FFD2-140F079E1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13590-BFE4-4462-B8CB-AC115AE2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93B52-06B7-409A-A8E2-5C86B325F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64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E78486-BD9E-1D36-70E0-E20A8B5716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FBD71-1D2B-9816-3054-8D2BC3435B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C10DA-C9F5-F657-092F-BAC177B1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73F-32A4-4287-9166-D7790A7ABDCD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300BE-DFBC-BBB0-7D44-BB2985FF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83A05-1A89-0487-6C1C-14CB70E4F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93B52-06B7-409A-A8E2-5C86B325F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68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A065A-2605-287E-5CAD-944F49B8C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7BD39-975D-B7FD-2550-58E494249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259A8-4853-E029-B8E9-A8DD18C29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73F-32A4-4287-9166-D7790A7ABDCD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6B2DD-963C-40F4-28F1-8ED03C14E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969B2-65D7-8F24-C1F3-7643A7259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93B52-06B7-409A-A8E2-5C86B325F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67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C6BE5-1992-5F07-2DCF-CF464FD5D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E1E17-7B46-92E1-6ED3-9CFBDCCBC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512A5-CF2A-0347-3644-9F721AA9A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73F-32A4-4287-9166-D7790A7ABDCD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983F1-EA0F-F4D0-4A01-13D6583F7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F7F44-100A-EA6B-2CD2-DE52B860D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93B52-06B7-409A-A8E2-5C86B325F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23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DDB81-1573-49E5-734A-66607E363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CD10D-929D-3ADC-1225-F29D192E17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1AF99D-7C53-4446-EBDD-6A37C0426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179EF0-6490-73DD-06FD-1D85A3533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73F-32A4-4287-9166-D7790A7ABDCD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CDC781-3985-8C32-DC8F-1C82D812E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FABB6C-8A46-0860-F0AD-D343B0D28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93B52-06B7-409A-A8E2-5C86B325F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72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76F47-B25D-9D96-7E34-0F9E854A8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D3D0A-2D76-3FA8-6687-DCF13B92B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54DCEC-46DA-1D99-4C89-FA2CA2E01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03D17A-35EF-2101-C164-AC237DB5AC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7D86B0-BF0F-1837-4195-BA93C940A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EB2195-CE5A-F0AC-A5EA-924C62B39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73F-32A4-4287-9166-D7790A7ABDCD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EE36D6-7C4B-256B-0FB3-E7F5A2CB1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26AA55-F30D-D5E8-1331-55E7ED702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93B52-06B7-409A-A8E2-5C86B325F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34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4CC0B-8CAE-F571-A9E0-3BF0B0CC6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F83B2A-147D-36E9-2649-012F7BCE7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73F-32A4-4287-9166-D7790A7ABDCD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24A7A4-4B84-F866-EDA5-C1CE5ACED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ADC580-6ABA-FB64-36DE-6152F4B11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93B52-06B7-409A-A8E2-5C86B325F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95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DA26D1-E161-64C2-E221-6254580FF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73F-32A4-4287-9166-D7790A7ABDCD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0E1021-AEFF-F2EE-9723-55B98E700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F556CF-7A26-8DD0-3E3C-377E9B4B3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93B52-06B7-409A-A8E2-5C86B325F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46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3251A-36CA-58F5-FB84-533885D97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21497-DDA2-227B-41B5-4917F2127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5DBBDF-0F1A-9AE5-5280-5F9366438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8928F-CC14-D777-1285-DC3E13773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73F-32A4-4287-9166-D7790A7ABDCD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3E433-7813-B142-D3BC-BECE69C28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6586B1-85EF-8CF2-39D3-5A8AD2E0A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93B52-06B7-409A-A8E2-5C86B325F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74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D2985-39E7-C365-510E-DD42D2E2A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2D1E8E-961A-B245-26A3-D150648DA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327294-7673-6A7B-9C9F-874835C92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01DA0-D6F4-9943-25BE-E7A2EBAF9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73F-32A4-4287-9166-D7790A7ABDCD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B5C5D-04A7-D847-58E0-62B042B8C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ED235-2B77-4754-BC40-F996DB643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93B52-06B7-409A-A8E2-5C86B325F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35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64E74C-5EC5-C9B1-ECCA-7C33D26EF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DCAD4-913A-E98B-5DE5-63DE26FD6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FD80B-079E-B066-3AC5-456C617269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0873F-32A4-4287-9166-D7790A7ABDCD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DEB04-FACD-819F-6B51-6538FD32B8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6D70F-BF60-EC1F-396C-4695B2D184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93B52-06B7-409A-A8E2-5C86B325F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40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zG_IMh7lg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9A4B7-A15A-109D-5743-316AC5F606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87394" y="1157167"/>
            <a:ext cx="5805653" cy="1836297"/>
          </a:xfrm>
        </p:spPr>
        <p:txBody>
          <a:bodyPr>
            <a:normAutofit fontScale="90000"/>
          </a:bodyPr>
          <a:lstStyle/>
          <a:p>
            <a:r>
              <a:rPr lang="en-GB" dirty="0"/>
              <a:t>Simone Biles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pic>
        <p:nvPicPr>
          <p:cNvPr id="1028" name="Picture 4" descr="Simone Biles - Wikipedia">
            <a:extLst>
              <a:ext uri="{FF2B5EF4-FFF2-40B4-BE49-F238E27FC236}">
                <a16:creationId xmlns:a16="http://schemas.microsoft.com/office/drawing/2014/main" id="{55AA3AD0-B29C-E6FC-06A6-34197A5E5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02746">
            <a:off x="1078607" y="733355"/>
            <a:ext cx="3654279" cy="5274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imone Biles">
            <a:extLst>
              <a:ext uri="{FF2B5EF4-FFF2-40B4-BE49-F238E27FC236}">
                <a16:creationId xmlns:a16="http://schemas.microsoft.com/office/drawing/2014/main" id="{E324756E-3488-716B-191E-1617BA5C6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892" y="2122630"/>
            <a:ext cx="2814921" cy="348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65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8585A-0668-022F-E287-BA9C3D425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What has she won?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85AAB53-6B72-B04B-692C-1B59E0D2C0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509041"/>
              </p:ext>
            </p:extLst>
          </p:nvPr>
        </p:nvGraphicFramePr>
        <p:xfrm>
          <a:off x="838200" y="149782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587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2E398-93C1-2715-EF4F-A0CABC87E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</a:rPr>
              <a:t>Where has she lived over the years?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56E08-B795-8177-67F9-E5D50A359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https://youtu.be/DzG_IMh7lgE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Click the video to see a short clip of her story.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She was born in 1997, she has three sisters and was adopted.</a:t>
            </a:r>
          </a:p>
          <a:p>
            <a:pPr marL="0" indent="0">
              <a:buNone/>
            </a:pPr>
            <a:r>
              <a:rPr lang="en-GB" dirty="0"/>
              <a:t>Simone went to school in Texas.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37204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8226C-5ACD-73D1-EDBF-A9E89A23D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30FE1-D985-25D5-9518-34AC4B732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355" y="1690688"/>
            <a:ext cx="10410645" cy="4678691"/>
          </a:xfrm>
        </p:spPr>
        <p:txBody>
          <a:bodyPr/>
          <a:lstStyle/>
          <a:p>
            <a:r>
              <a:rPr lang="en-GB" dirty="0"/>
              <a:t>She is 27 years old </a:t>
            </a:r>
          </a:p>
          <a:p>
            <a:r>
              <a:rPr lang="en-GB" dirty="0"/>
              <a:t>She grew up in Columbus</a:t>
            </a:r>
          </a:p>
          <a:p>
            <a:r>
              <a:rPr lang="en-GB" dirty="0"/>
              <a:t>Simone is an American</a:t>
            </a:r>
          </a:p>
          <a:p>
            <a:r>
              <a:rPr lang="en-GB" dirty="0"/>
              <a:t>She was born in 1997,on the 14 March.</a:t>
            </a:r>
          </a:p>
          <a:p>
            <a:endParaRPr lang="en-GB" dirty="0"/>
          </a:p>
        </p:txBody>
      </p:sp>
      <p:pic>
        <p:nvPicPr>
          <p:cNvPr id="1026" name="Picture 2" descr="About | Simone Biles">
            <a:extLst>
              <a:ext uri="{FF2B5EF4-FFF2-40B4-BE49-F238E27FC236}">
                <a16:creationId xmlns:a16="http://schemas.microsoft.com/office/drawing/2014/main" id="{7DDB6E10-9C08-CF2E-3AFE-5CC4286C1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442" y="2617201"/>
            <a:ext cx="2970212" cy="3429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50405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EB49A-25F8-3422-6D3C-96CFBD302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 for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CD1AF-4C97-A37A-4455-775B65443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BY </a:t>
            </a:r>
            <a:r>
              <a:rPr lang="en-GB"/>
              <a:t>THEO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549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Simone Biles  </vt:lpstr>
      <vt:lpstr>What has she won?</vt:lpstr>
      <vt:lpstr>Where has she lived over the years?</vt:lpstr>
      <vt:lpstr>FUN FACTS</vt:lpstr>
      <vt:lpstr>Thank you for listening</vt:lpstr>
    </vt:vector>
  </TitlesOfParts>
  <Company>Warwickshire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Simone Biles  </dc:title>
  <dc:creator>Claire Hartley</dc:creator>
  <cp:lastModifiedBy>Rosalind Bennett – Head</cp:lastModifiedBy>
  <cp:revision>3</cp:revision>
  <dcterms:created xsi:type="dcterms:W3CDTF">2024-11-12T20:09:13Z</dcterms:created>
  <dcterms:modified xsi:type="dcterms:W3CDTF">2024-11-15T10:12:58Z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78af4b5-bfed-4784-9cbe-eeacd1c8ef36_Enabled">
    <vt:lpwstr>true</vt:lpwstr>
  </property>
  <property fmtid="{D5CDD505-2E9C-101B-9397-08002B2CF9AE}" pid="3" name="MSIP_Label_478af4b5-bfed-4784-9cbe-eeacd1c8ef36_SetDate">
    <vt:lpwstr>2024-11-12T20:09:28Z</vt:lpwstr>
  </property>
  <property fmtid="{D5CDD505-2E9C-101B-9397-08002B2CF9AE}" pid="4" name="MSIP_Label_478af4b5-bfed-4784-9cbe-eeacd1c8ef36_Method">
    <vt:lpwstr>Privileged</vt:lpwstr>
  </property>
  <property fmtid="{D5CDD505-2E9C-101B-9397-08002B2CF9AE}" pid="5" name="MSIP_Label_478af4b5-bfed-4784-9cbe-eeacd1c8ef36_Name">
    <vt:lpwstr>Not Protectively Marked</vt:lpwstr>
  </property>
  <property fmtid="{D5CDD505-2E9C-101B-9397-08002B2CF9AE}" pid="6" name="MSIP_Label_478af4b5-bfed-4784-9cbe-eeacd1c8ef36_SiteId">
    <vt:lpwstr>88b0aa06-5927-4bbb-a893-89cc2713ac82</vt:lpwstr>
  </property>
  <property fmtid="{D5CDD505-2E9C-101B-9397-08002B2CF9AE}" pid="7" name="MSIP_Label_478af4b5-bfed-4784-9cbe-eeacd1c8ef36_ActionId">
    <vt:lpwstr>f1808ea0-90c5-4201-b816-08986c8a688b</vt:lpwstr>
  </property>
  <property fmtid="{D5CDD505-2E9C-101B-9397-08002B2CF9AE}" pid="8" name="MSIP_Label_478af4b5-bfed-4784-9cbe-eeacd1c8ef36_ContentBits">
    <vt:lpwstr>0</vt:lpwstr>
  </property>
</Properties>
</file>